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3" r:id="rId8"/>
    <p:sldId id="261" r:id="rId9"/>
    <p:sldId id="262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75"/>
  </p:normalViewPr>
  <p:slideViewPr>
    <p:cSldViewPr snapToGrid="0">
      <p:cViewPr varScale="1">
        <p:scale>
          <a:sx n="105" d="100"/>
          <a:sy n="105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2DEB5-3037-6129-40E1-375671E4E8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8DAAEE-6B9D-6ED4-5F50-DBA4231411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80934A-E1A6-9F2D-9CDB-599BC1F29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CD327-1724-773A-CF57-E5CBEA847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FCDC-71DF-64CE-5389-B39266A7E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910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0FFFB-A462-12C1-CA2B-93AB26F97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EB710E-A4CB-A92F-17E3-5659E120F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9E449-9471-4218-4BD4-AA1FEBFED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4476D-A55F-10B3-70E7-AED0758A9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17801-54A4-2A6D-073F-AFF2C8974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653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86EDCD-AFC7-0FF7-0483-CBBD8B3C69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07BD8B-B3E2-A8E7-3C84-807E04F0D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5E84B-D8FD-84F6-BB49-BCBDB627C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0C131-F5E5-56E7-C807-1545041B5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318B4-BA92-1806-B4B8-B61F2D953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35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A8480-2468-2A6C-FFFF-FA4E775FF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1F22F-B91A-FA98-1B4B-8DAAB304A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2D617-C392-FD8C-F590-A414DAA69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D11D2-598E-6D9D-A9F7-E9885E1EB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22C5F-96E4-F6AB-8DD5-8997AE683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297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30166-C5BB-341D-DECA-78E18841A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3718E-01A5-5993-D842-7D5EAAF6B3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28138-4DAC-E1F7-4030-D4FEA906B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2D071-5E0A-935F-AA1A-BCF3C47B4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9C3F8-CEBD-4CB2-55E3-2AD536B5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67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C093-907F-9752-6270-2DC24A5F3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91D5D-D66D-8E75-2F9E-B702CE46E1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136DF5-1D52-D1B0-C99C-779D786EB8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F05A7C-A1CF-8EDD-62C0-F6D06FF08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147118-6FAA-1D56-2C6A-CCC49BFCF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94197D-EACD-47FD-9BAE-3FBB4C8D1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059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C0A24-8A26-E0C6-5DCB-D001FB6B4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E4613-875D-9DE6-3A9D-27F3422626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8062BE-12D4-AF89-5ED2-68375E9B55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94F3D8-8D24-8D30-E325-CABE055E4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F575BC-8D3D-E74E-D4A2-92BA0F08C5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DD954-66BB-523E-F481-3685C1128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E6B516-F625-9162-CB84-FA0D36949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57F9DD-38AF-E51B-BE2F-16F7EDB86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363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42859-E86F-748A-0683-C6079E870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840623-45ED-B7E9-D9B6-86AB37095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995C6C-9FEF-13E2-DE5C-98DBC7224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4DE204-26E5-1454-B6DB-6AD5E51DB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88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BF2743-86AE-2BDA-8BA6-6F54992A1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50B777-FD87-19DF-8754-CDE06A391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1E9CF4-E912-3CA5-6076-820DDE921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26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BE0CF-E24C-25F0-3252-F693A9C5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1C27C-7F8C-5C50-39EA-113B7B12C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AECA1E-C782-8F18-B0A2-24498DFD99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CFA4B8-E415-DB65-ED60-A8EFDA8AE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C4A411-3B95-D85A-C226-8918838E8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C6D322-E0CC-67AE-B622-2A9B90236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33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F8AB1-F861-3A53-8241-91D5A469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FAD2CB-E416-9A53-0842-5987F8B3E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E99773-5987-6FB2-369B-5E7406682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52C025-34FC-C428-2419-3DE393B6C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F65E2-8A4B-67D4-578B-CCC7188C6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35C34B-3EA5-E2BC-1BC9-4AC1A7C43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34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916B85-ED96-5B47-A411-396CF4495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3C524-4358-5A5D-53FE-27B70DA70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261B6-B416-8568-2EE8-FC2C382C17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1DC4C-0269-F047-852C-D96AF3041485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99B85-EC07-7E56-5F44-78A1FC3CDA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8B32B-86AF-7D20-981C-6A5282226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0F314-B878-FD4F-B164-9AA3BB33F8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338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D2D41-6A47-917E-38E2-B2A752EC73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 Foundation</a:t>
            </a:r>
          </a:p>
        </p:txBody>
      </p:sp>
    </p:spTree>
    <p:extLst>
      <p:ext uri="{BB962C8B-B14F-4D97-AF65-F5344CB8AC3E}">
        <p14:creationId xmlns:p14="http://schemas.microsoft.com/office/powerpoint/2010/main" val="3383220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D2D41-6A47-917E-38E2-B2A752EC73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XR Interaction Toolkit</a:t>
            </a:r>
          </a:p>
        </p:txBody>
      </p:sp>
    </p:spTree>
    <p:extLst>
      <p:ext uri="{BB962C8B-B14F-4D97-AF65-F5344CB8AC3E}">
        <p14:creationId xmlns:p14="http://schemas.microsoft.com/office/powerpoint/2010/main" val="1550937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993DC-02A3-52C3-0722-BFDDE1941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Interactables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E64C4-D34C-BC82-75FC-909EE6354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482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+mj-lt"/>
              </a:rPr>
              <a:t>AR Placement Interactable</a:t>
            </a:r>
          </a:p>
          <a:p>
            <a:pPr marL="0" indent="0">
              <a:buNone/>
            </a:pPr>
            <a:r>
              <a:rPr lang="en-US" sz="3200" dirty="0">
                <a:latin typeface="+mj-lt"/>
              </a:rPr>
              <a:t>AR Selection Interactable</a:t>
            </a:r>
          </a:p>
          <a:p>
            <a:pPr marL="0" indent="0">
              <a:buNone/>
            </a:pPr>
            <a:r>
              <a:rPr lang="en-GB" sz="3200" b="0" i="0" u="none" strike="noStrike" dirty="0">
                <a:solidFill>
                  <a:srgbClr val="333333"/>
                </a:solidFill>
                <a:effectLst/>
                <a:latin typeface="+mj-lt"/>
              </a:rPr>
              <a:t>AR Translation Interactable</a:t>
            </a:r>
            <a:endParaRPr lang="en-US" sz="3200" b="0" i="0" u="none" strike="noStrike" dirty="0">
              <a:solidFill>
                <a:srgbClr val="333333"/>
              </a:solidFill>
              <a:effectLst/>
              <a:latin typeface="+mj-lt"/>
            </a:endParaRPr>
          </a:p>
          <a:p>
            <a:pPr marL="0" indent="0">
              <a:buNone/>
            </a:pPr>
            <a:r>
              <a:rPr lang="en-GB" sz="3200" b="0" i="0" u="none" strike="noStrike" dirty="0">
                <a:solidFill>
                  <a:srgbClr val="333333"/>
                </a:solidFill>
                <a:effectLst/>
                <a:latin typeface="+mj-lt"/>
              </a:rPr>
              <a:t>AR Scale Interactable</a:t>
            </a:r>
            <a:endParaRPr lang="en-US" sz="3200" dirty="0">
              <a:solidFill>
                <a:srgbClr val="333333"/>
              </a:solidFill>
              <a:latin typeface="+mj-lt"/>
            </a:endParaRPr>
          </a:p>
          <a:p>
            <a:pPr marL="0" indent="0">
              <a:buNone/>
            </a:pPr>
            <a:r>
              <a:rPr lang="en-GB" sz="3200" b="0" i="0" u="none" strike="noStrike" dirty="0">
                <a:solidFill>
                  <a:srgbClr val="333333"/>
                </a:solidFill>
                <a:effectLst/>
                <a:latin typeface="+mj-lt"/>
              </a:rPr>
              <a:t>AR Rotation Interactable</a:t>
            </a:r>
            <a:endParaRPr lang="en-US" sz="3200" dirty="0">
              <a:latin typeface="+mj-lt"/>
            </a:endParaRPr>
          </a:p>
        </p:txBody>
      </p:sp>
      <p:pic>
        <p:nvPicPr>
          <p:cNvPr id="5" name="RPReplay_Final1665772566" descr="RPReplay_Final1665772566">
            <a:hlinkClick r:id="" action="ppaction://media"/>
            <a:extLst>
              <a:ext uri="{FF2B5EF4-FFF2-40B4-BE49-F238E27FC236}">
                <a16:creationId xmlns:a16="http://schemas.microsoft.com/office/drawing/2014/main" id="{25883936-D971-EDD2-5F93-919C1FC922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12163" y="0"/>
            <a:ext cx="3171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028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54D4C6-C9E0-2DB1-EC86-35861F54B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7188" y="-456437"/>
            <a:ext cx="12549188" cy="779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40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FD6B92-A898-20AD-0977-AB972C24C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350" y="0"/>
            <a:ext cx="9348788" cy="6900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482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214EC0-0784-82F8-2E57-67FF5FAE5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26" y="351763"/>
            <a:ext cx="7476566" cy="595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56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214EC0-0784-82F8-2E57-67FF5FAE5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26" y="351763"/>
            <a:ext cx="7476566" cy="595788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F63AAE1-0093-8F54-0CCB-7C0BA80C29D0}"/>
              </a:ext>
            </a:extLst>
          </p:cNvPr>
          <p:cNvSpPr/>
          <p:nvPr/>
        </p:nvSpPr>
        <p:spPr>
          <a:xfrm>
            <a:off x="209226" y="4548851"/>
            <a:ext cx="7476566" cy="5092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PReplay_Final1666703272" descr="RPReplay_Final1666703272">
            <a:hlinkClick r:id="" action="ppaction://media"/>
            <a:extLst>
              <a:ext uri="{FF2B5EF4-FFF2-40B4-BE49-F238E27FC236}">
                <a16:creationId xmlns:a16="http://schemas.microsoft.com/office/drawing/2014/main" id="{9418A282-6CF3-58D3-DE64-5E8845C296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10587" y="0"/>
            <a:ext cx="3171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030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214EC0-0784-82F8-2E57-67FF5FAE5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26" y="351763"/>
            <a:ext cx="7476566" cy="595788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F63AAE1-0093-8F54-0CCB-7C0BA80C29D0}"/>
              </a:ext>
            </a:extLst>
          </p:cNvPr>
          <p:cNvSpPr/>
          <p:nvPr/>
        </p:nvSpPr>
        <p:spPr>
          <a:xfrm>
            <a:off x="209226" y="2095018"/>
            <a:ext cx="7476566" cy="5092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PReplay_Final1665772566" descr="RPReplay_Final1665772566">
            <a:hlinkClick r:id="" action="ppaction://media"/>
            <a:extLst>
              <a:ext uri="{FF2B5EF4-FFF2-40B4-BE49-F238E27FC236}">
                <a16:creationId xmlns:a16="http://schemas.microsoft.com/office/drawing/2014/main" id="{52B71A1D-941A-B6A3-8235-4888D89E86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53775" y="0"/>
            <a:ext cx="3171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26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214EC0-0784-82F8-2E57-67FF5FAE5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26" y="351763"/>
            <a:ext cx="7476566" cy="5957888"/>
          </a:xfrm>
          <a:prstGeom prst="rect">
            <a:avLst/>
          </a:prstGeom>
        </p:spPr>
      </p:pic>
      <p:pic>
        <p:nvPicPr>
          <p:cNvPr id="6" name="trim.70C7EE41-D30E-45AB-BE4D-762824EE3AFB.MOV">
            <a:hlinkClick r:id="" action="ppaction://media"/>
            <a:extLst>
              <a:ext uri="{FF2B5EF4-FFF2-40B4-BE49-F238E27FC236}">
                <a16:creationId xmlns:a16="http://schemas.microsoft.com/office/drawing/2014/main" id="{10A93814-31E9-7EB0-528A-CF126C5591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48689" y="0"/>
            <a:ext cx="3171825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F63AAE1-0093-8F54-0CCB-7C0BA80C29D0}"/>
              </a:ext>
            </a:extLst>
          </p:cNvPr>
          <p:cNvSpPr/>
          <p:nvPr/>
        </p:nvSpPr>
        <p:spPr>
          <a:xfrm>
            <a:off x="209226" y="3865944"/>
            <a:ext cx="7476566" cy="5092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561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214EC0-0784-82F8-2E57-67FF5FAE5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26" y="351763"/>
            <a:ext cx="7476566" cy="595788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F63AAE1-0093-8F54-0CCB-7C0BA80C29D0}"/>
              </a:ext>
            </a:extLst>
          </p:cNvPr>
          <p:cNvSpPr/>
          <p:nvPr/>
        </p:nvSpPr>
        <p:spPr>
          <a:xfrm>
            <a:off x="209226" y="3174356"/>
            <a:ext cx="7476566" cy="7957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hair in a room&#10;&#10;Description automatically generated">
            <a:extLst>
              <a:ext uri="{FF2B5EF4-FFF2-40B4-BE49-F238E27FC236}">
                <a16:creationId xmlns:a16="http://schemas.microsoft.com/office/drawing/2014/main" id="{DBF086AF-B229-BF71-A750-1950AE9354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042" r="23982" b="3863"/>
          <a:stretch/>
        </p:blipFill>
        <p:spPr>
          <a:xfrm>
            <a:off x="7998107" y="0"/>
            <a:ext cx="4502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355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214EC0-0784-82F8-2E57-67FF5FAE5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26" y="351763"/>
            <a:ext cx="7476566" cy="595788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F63AAE1-0093-8F54-0CCB-7C0BA80C29D0}"/>
              </a:ext>
            </a:extLst>
          </p:cNvPr>
          <p:cNvSpPr/>
          <p:nvPr/>
        </p:nvSpPr>
        <p:spPr>
          <a:xfrm>
            <a:off x="209226" y="4919240"/>
            <a:ext cx="7476566" cy="50928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545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17052</TotalTime>
  <Words>21</Words>
  <Application>Microsoft Macintosh PowerPoint</Application>
  <PresentationFormat>Widescreen</PresentationFormat>
  <Paragraphs>8</Paragraphs>
  <Slides>11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AR Foundation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XR Interaction Toolkit</vt:lpstr>
      <vt:lpstr>Interactables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 Foundation</dc:title>
  <dc:creator>Marco Gillies</dc:creator>
  <cp:lastModifiedBy>Marco Gillies</cp:lastModifiedBy>
  <cp:revision>1</cp:revision>
  <dcterms:created xsi:type="dcterms:W3CDTF">2022-10-14T18:03:45Z</dcterms:created>
  <dcterms:modified xsi:type="dcterms:W3CDTF">2023-10-31T12:36:34Z</dcterms:modified>
</cp:coreProperties>
</file>

<file path=docProps/thumbnail.jpeg>
</file>